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8.xml" ContentType="application/vnd.openxmlformats-officedocument.theme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17"/>
  </p:notesMasterIdLst>
  <p:handoutMasterIdLst>
    <p:handoutMasterId r:id="rId18"/>
  </p:handoutMasterIdLst>
  <p:sldIdLst>
    <p:sldId id="256" r:id="rId10"/>
    <p:sldId id="257" r:id="rId11"/>
    <p:sldId id="259" r:id="rId12"/>
    <p:sldId id="260" r:id="rId13"/>
    <p:sldId id="261" r:id="rId14"/>
    <p:sldId id="262" r:id="rId15"/>
    <p:sldId id="258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B12C3D"/>
    <a:srgbClr val="DF7023"/>
    <a:srgbClr val="0F787D"/>
    <a:srgbClr val="000000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99" autoAdjust="0"/>
    <p:restoredTop sz="50067" autoAdjust="0"/>
  </p:normalViewPr>
  <p:slideViewPr>
    <p:cSldViewPr snapToGrid="0">
      <p:cViewPr varScale="1">
        <p:scale>
          <a:sx n="104" d="100"/>
          <a:sy n="104" d="100"/>
        </p:scale>
        <p:origin x="37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05748-ED2D-D64E-99DF-8786916463A4}" type="datetime1">
              <a:rPr lang="en-US" smtClean="0"/>
              <a:t>4/2/2022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AFACB-FB72-504C-9D79-2AB5728FD867}" type="datetime1">
              <a:rPr lang="en-US" smtClean="0"/>
              <a:t>4/2/2022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iversity Center Compl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7391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14555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0526" y="1709351"/>
            <a:ext cx="426947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869156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661715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2237110"/>
            <a:ext cx="8805158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 1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Section Break Line 2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3" name="Straight Connector 22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2"/>
            <a:ext cx="9144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5528235"/>
            <a:ext cx="7884696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Section Break Line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5067118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43858" y="1570617"/>
            <a:ext cx="7672698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3309938" y="5206137"/>
            <a:ext cx="5565775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" y="1561545"/>
            <a:ext cx="557893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320315" y="4701328"/>
            <a:ext cx="557893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162932" y="1578919"/>
            <a:ext cx="3755643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162933" y="5766677"/>
            <a:ext cx="3755642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8920"/>
            <a:ext cx="4242014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5067207" y="1573229"/>
            <a:ext cx="1851807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023274" y="1573229"/>
            <a:ext cx="183949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067207" y="3914118"/>
            <a:ext cx="1851807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023274" y="3914118"/>
            <a:ext cx="183949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2054"/>
            <a:ext cx="4242014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39486" y="1578919"/>
            <a:ext cx="4557485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884057" y="3690747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4884057" y="1578919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7206343" y="1572054"/>
            <a:ext cx="1720170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39486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239939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2652483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623811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6624264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229186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227013" y="1585784"/>
            <a:ext cx="848155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246744" y="1578919"/>
            <a:ext cx="421744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46742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4672705" y="1572054"/>
            <a:ext cx="4217756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4673015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 dirty="0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5245111"/>
            <a:ext cx="9144000" cy="1612889"/>
            <a:chOff x="-1276426" y="5245111"/>
            <a:chExt cx="9144000" cy="161288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822622" y="524511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276426" y="524566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5240939"/>
            <a:ext cx="6400800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 Name Here</a:t>
            </a:r>
            <a:br>
              <a:rPr lang="en-US" dirty="0"/>
            </a:br>
            <a:r>
              <a:rPr lang="en-US" dirty="0"/>
              <a:t>Email Here</a:t>
            </a:r>
            <a:br>
              <a:rPr lang="en-US" dirty="0"/>
            </a:br>
            <a:r>
              <a:rPr lang="en-US" dirty="0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5428" y="678404"/>
            <a:ext cx="3544298" cy="3028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0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ne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wor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ocation 20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066" y="-14942"/>
            <a:ext cx="2324100" cy="13208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7063" y="1170132"/>
            <a:ext cx="5216937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23826" y="3534870"/>
            <a:ext cx="3828116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3845138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</a:t>
            </a:r>
            <a:br>
              <a:rPr lang="en-US" dirty="0"/>
            </a:br>
            <a:r>
              <a:rPr lang="en-US" dirty="0"/>
              <a:t>Presenter’s Department</a:t>
            </a:r>
            <a:br>
              <a:rPr lang="en-US" dirty="0"/>
            </a:br>
            <a:r>
              <a:rPr lang="en-US" dirty="0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Bullets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 dirty="0"/>
              <a:t>Insert Slide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 dirty="0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8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8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emf"/><Relationship Id="rId5" Type="http://schemas.openxmlformats.org/officeDocument/2006/relationships/image" Target="../media/image11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1.emf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2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3" r:id="rId2"/>
    <p:sldLayoutId id="2147483799" r:id="rId3"/>
    <p:sldLayoutId id="2147483771" r:id="rId4"/>
    <p:sldLayoutId id="2147483773" r:id="rId5"/>
    <p:sldLayoutId id="2147483763" r:id="rId6"/>
    <p:sldLayoutId id="2147483805" r:id="rId7"/>
    <p:sldLayoutId id="2147483764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6099048" y="6419355"/>
            <a:ext cx="3044952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6419912"/>
            <a:ext cx="6099048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6446520"/>
            <a:ext cx="9144000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6" name="Slide Number Placeholder 1"/>
          <p:cNvSpPr>
            <a:spLocks noGrp="1"/>
          </p:cNvSpPr>
          <p:nvPr userDrawn="1"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9144000" cy="928827"/>
            <a:chOff x="0" y="0"/>
            <a:chExt cx="9144000" cy="92882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Group 43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Online Pet Adoption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Jamie Shamilian</a:t>
            </a:r>
          </a:p>
          <a:p>
            <a:r>
              <a:rPr lang="en-US" dirty="0"/>
              <a:t>Caitlin Carbone</a:t>
            </a:r>
          </a:p>
          <a:p>
            <a:r>
              <a:rPr lang="en-US" dirty="0"/>
              <a:t>Edward </a:t>
            </a:r>
            <a:r>
              <a:rPr lang="en-US" dirty="0" err="1"/>
              <a:t>Kashulsky</a:t>
            </a:r>
            <a:endParaRPr lang="en-US" dirty="0"/>
          </a:p>
          <a:p>
            <a:r>
              <a:rPr lang="en-US" dirty="0"/>
              <a:t>Cindy Tran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658" y="2410567"/>
            <a:ext cx="1976284" cy="192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756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7013" y="1548581"/>
            <a:ext cx="861464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With the amount of pets in the world without a forever home, it would benefit these</a:t>
            </a:r>
          </a:p>
          <a:p>
            <a:r>
              <a:rPr lang="en-US" dirty="0">
                <a:latin typeface="Georgia" panose="02040502050405020303" pitchFamily="18" charset="0"/>
              </a:rPr>
              <a:t>animals to have a website focusing on securing them a home. A website about </a:t>
            </a:r>
            <a:r>
              <a:rPr lang="en-US" dirty="0" smtClean="0">
                <a:latin typeface="Georgia" panose="02040502050405020303" pitchFamily="18" charset="0"/>
              </a:rPr>
              <a:t>adoptions would </a:t>
            </a:r>
            <a:r>
              <a:rPr lang="en-US" dirty="0">
                <a:latin typeface="Georgia" panose="02040502050405020303" pitchFamily="18" charset="0"/>
              </a:rPr>
              <a:t>give pets an opportunity to be adopted from families as it will be easier to </a:t>
            </a:r>
            <a:r>
              <a:rPr lang="en-US" dirty="0" smtClean="0">
                <a:latin typeface="Georgia" panose="02040502050405020303" pitchFamily="18" charset="0"/>
              </a:rPr>
              <a:t>get interest </a:t>
            </a:r>
            <a:r>
              <a:rPr lang="en-US" dirty="0">
                <a:latin typeface="Georgia" panose="02040502050405020303" pitchFamily="18" charset="0"/>
              </a:rPr>
              <a:t>in these pets through an online website. It would help show the amount of </a:t>
            </a:r>
            <a:r>
              <a:rPr lang="en-US" dirty="0" smtClean="0">
                <a:latin typeface="Georgia" panose="02040502050405020303" pitchFamily="18" charset="0"/>
              </a:rPr>
              <a:t>pets that </a:t>
            </a:r>
            <a:r>
              <a:rPr lang="en-US" dirty="0">
                <a:latin typeface="Georgia" panose="02040502050405020303" pitchFamily="18" charset="0"/>
              </a:rPr>
              <a:t>need a home, and help and encourage people to adopt and save these pets.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7013" y="1548581"/>
            <a:ext cx="8691562" cy="1991032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27013" y="3376650"/>
            <a:ext cx="836233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Therefore, we have decided to make an online </a:t>
            </a:r>
            <a:r>
              <a:rPr lang="en-US" dirty="0" err="1">
                <a:latin typeface="Georgia" panose="02040502050405020303" pitchFamily="18" charset="0"/>
              </a:rPr>
              <a:t>eCommerce</a:t>
            </a:r>
            <a:r>
              <a:rPr lang="en-US" dirty="0">
                <a:latin typeface="Georgia" panose="02040502050405020303" pitchFamily="18" charset="0"/>
              </a:rPr>
              <a:t> website about online </a:t>
            </a:r>
            <a:r>
              <a:rPr lang="en-US" dirty="0" smtClean="0">
                <a:latin typeface="Georgia" panose="02040502050405020303" pitchFamily="18" charset="0"/>
              </a:rPr>
              <a:t>Pet Adoption</a:t>
            </a:r>
            <a:r>
              <a:rPr lang="en-US" dirty="0">
                <a:latin typeface="Georgia" panose="02040502050405020303" pitchFamily="18" charset="0"/>
              </a:rPr>
              <a:t>. There will be basic core features including user creation and deletion</a:t>
            </a:r>
            <a:r>
              <a:rPr lang="en-US" dirty="0" smtClean="0">
                <a:latin typeface="Georgia" panose="02040502050405020303" pitchFamily="18" charset="0"/>
              </a:rPr>
              <a:t>, searching </a:t>
            </a:r>
            <a:r>
              <a:rPr lang="en-US" dirty="0">
                <a:latin typeface="Georgia" panose="02040502050405020303" pitchFamily="18" charset="0"/>
              </a:rPr>
              <a:t>pets, adoption transactions, and inserting and deleting pets from the database</a:t>
            </a:r>
            <a:r>
              <a:rPr lang="en-US" dirty="0" smtClean="0">
                <a:latin typeface="Georgia" panose="02040502050405020303" pitchFamily="18" charset="0"/>
              </a:rPr>
              <a:t>. It </a:t>
            </a:r>
            <a:r>
              <a:rPr lang="en-US" dirty="0">
                <a:latin typeface="Georgia" panose="02040502050405020303" pitchFamily="18" charset="0"/>
              </a:rPr>
              <a:t>will also include extra features that will give the website more customization </a:t>
            </a:r>
            <a:r>
              <a:rPr lang="en-US" dirty="0" smtClean="0">
                <a:latin typeface="Georgia" panose="02040502050405020303" pitchFamily="18" charset="0"/>
              </a:rPr>
              <a:t>including filtering </a:t>
            </a:r>
            <a:r>
              <a:rPr lang="en-US" dirty="0">
                <a:latin typeface="Georgia" panose="02040502050405020303" pitchFamily="18" charset="0"/>
              </a:rPr>
              <a:t>pets to the families liking, commenting and liking pets, as well as finding </a:t>
            </a:r>
            <a:r>
              <a:rPr lang="en-US" dirty="0" smtClean="0">
                <a:latin typeface="Georgia" panose="02040502050405020303" pitchFamily="18" charset="0"/>
              </a:rPr>
              <a:t>and contacting </a:t>
            </a:r>
            <a:r>
              <a:rPr lang="en-US" dirty="0">
                <a:latin typeface="Georgia" panose="02040502050405020303" pitchFamily="18" charset="0"/>
              </a:rPr>
              <a:t>people who have these pets currently.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519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Users can create account</a:t>
            </a:r>
          </a:p>
          <a:p>
            <a:r>
              <a:rPr lang="en-US" dirty="0"/>
              <a:t>Users can login to account</a:t>
            </a:r>
          </a:p>
          <a:p>
            <a:r>
              <a:rPr lang="en-US" dirty="0"/>
              <a:t>Users can log out of account</a:t>
            </a:r>
          </a:p>
          <a:p>
            <a:r>
              <a:rPr lang="en-US" dirty="0"/>
              <a:t>Users can enter search criteria for pet browsing</a:t>
            </a:r>
          </a:p>
          <a:p>
            <a:r>
              <a:rPr lang="en-US" dirty="0"/>
              <a:t>Users can browse the return from browsing.</a:t>
            </a:r>
          </a:p>
          <a:p>
            <a:r>
              <a:rPr lang="en-US" dirty="0"/>
              <a:t>Show pet type ( Dog, Cat)</a:t>
            </a:r>
          </a:p>
          <a:p>
            <a:r>
              <a:rPr lang="en-US" dirty="0"/>
              <a:t>Show pet stats ( age, breed, description, where they're located)</a:t>
            </a:r>
          </a:p>
          <a:p>
            <a:r>
              <a:rPr lang="en-US" dirty="0"/>
              <a:t>Show pet image.</a:t>
            </a:r>
          </a:p>
          <a:p>
            <a:r>
              <a:rPr lang="en-US" dirty="0"/>
              <a:t>Users can choose to adopt the pet.</a:t>
            </a:r>
          </a:p>
          <a:p>
            <a:r>
              <a:rPr lang="en-US" dirty="0"/>
              <a:t>Admin can add the pet to the db.</a:t>
            </a:r>
          </a:p>
          <a:p>
            <a:r>
              <a:rPr lang="en-US" dirty="0"/>
              <a:t>System will delete the pet after adoption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520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Filter pets by types or stats</a:t>
            </a:r>
          </a:p>
          <a:p>
            <a:r>
              <a:rPr lang="en-US" dirty="0"/>
              <a:t>Users can have preferences on their profile</a:t>
            </a:r>
          </a:p>
          <a:p>
            <a:r>
              <a:rPr lang="en-US" dirty="0"/>
              <a:t>Users can find nearest pet adoption center</a:t>
            </a:r>
          </a:p>
          <a:p>
            <a:r>
              <a:rPr lang="en-US" dirty="0"/>
              <a:t>Users can comment on and like the pet posts</a:t>
            </a:r>
          </a:p>
          <a:p>
            <a:pPr lvl="1"/>
            <a:r>
              <a:rPr lang="en-US" dirty="0"/>
              <a:t>Without an account you cannot comment on or like posts</a:t>
            </a:r>
          </a:p>
          <a:p>
            <a:r>
              <a:rPr lang="en-US" dirty="0"/>
              <a:t>Users can report bad comments</a:t>
            </a:r>
          </a:p>
          <a:p>
            <a:r>
              <a:rPr lang="en-US" dirty="0"/>
              <a:t>Show a map where all pets on website are located</a:t>
            </a:r>
          </a:p>
          <a:p>
            <a:r>
              <a:rPr lang="en-US" dirty="0"/>
              <a:t>Be able to message and contact the business about animals</a:t>
            </a:r>
          </a:p>
          <a:p>
            <a:pPr lvl="1"/>
            <a:r>
              <a:rPr lang="en-US" dirty="0"/>
              <a:t>Without an account you cannot message</a:t>
            </a:r>
          </a:p>
          <a:p>
            <a:r>
              <a:rPr lang="en-US" dirty="0"/>
              <a:t>Can have the option to show the most popular pets based on the amount of likes and</a:t>
            </a:r>
          </a:p>
          <a:p>
            <a:r>
              <a:rPr lang="en-US" dirty="0"/>
              <a:t>comments the pet post has</a:t>
            </a:r>
          </a:p>
          <a:p>
            <a:r>
              <a:rPr lang="en-US" dirty="0"/>
              <a:t>Add and remove pets from a ‘favorite’ pets page to keep track if pets are available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38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We are here to serve the home user that would like to window shop for a new pet, but does not want to travel to many per shops or shelters.</a:t>
            </a:r>
          </a:p>
          <a:p>
            <a:r>
              <a:rPr lang="en-US" dirty="0" smtClean="0"/>
              <a:t>Our customers are younger people who are comfortable using the internet for shopping and other needs.</a:t>
            </a:r>
          </a:p>
          <a:p>
            <a:r>
              <a:rPr lang="en-US" dirty="0" smtClean="0"/>
              <a:t>Customers will have the ability to see the exact pet that they may want, but don’t know that they want it until they see the pet on-line.</a:t>
            </a:r>
          </a:p>
          <a:p>
            <a:r>
              <a:rPr lang="en-US" dirty="0" smtClean="0"/>
              <a:t>Pets can find a home and customers can find a pet.</a:t>
            </a:r>
          </a:p>
          <a:p>
            <a:r>
              <a:rPr lang="en-US" dirty="0" smtClean="0"/>
              <a:t>Various web sites exists many are just front-ends. Adoptapet.com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Improvements to current systems.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970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Strengths</a:t>
            </a:r>
          </a:p>
          <a:p>
            <a:pPr lvl="1"/>
            <a:r>
              <a:rPr lang="en-US" dirty="0" smtClean="0"/>
              <a:t>Creation of  web site strait forward</a:t>
            </a:r>
          </a:p>
          <a:p>
            <a:pPr lvl="1"/>
            <a:r>
              <a:rPr lang="en-US" dirty="0" smtClean="0"/>
              <a:t>Adding pet forum will attract customers</a:t>
            </a:r>
          </a:p>
          <a:p>
            <a:r>
              <a:rPr lang="en-US" dirty="0" smtClean="0"/>
              <a:t>Weakness</a:t>
            </a:r>
          </a:p>
          <a:p>
            <a:pPr lvl="1"/>
            <a:r>
              <a:rPr lang="en-US" dirty="0" smtClean="0"/>
              <a:t>New web sites – need advertising to </a:t>
            </a:r>
          </a:p>
          <a:p>
            <a:r>
              <a:rPr lang="en-US" dirty="0" smtClean="0"/>
              <a:t>Opportunities</a:t>
            </a:r>
          </a:p>
          <a:p>
            <a:pPr lvl="1"/>
            <a:r>
              <a:rPr lang="en-US" dirty="0" smtClean="0"/>
              <a:t>Ability to sell pet advertising 	</a:t>
            </a:r>
          </a:p>
          <a:p>
            <a:r>
              <a:rPr lang="en-US" dirty="0" smtClean="0"/>
              <a:t>Threats</a:t>
            </a:r>
            <a:endParaRPr lang="en-US" dirty="0"/>
          </a:p>
          <a:p>
            <a:pPr lvl="1"/>
            <a:r>
              <a:rPr lang="en-US" dirty="0" smtClean="0"/>
              <a:t>Competition from free organizations	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5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Online Pet Adoption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76405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4316D"/>
      </a:accent1>
      <a:accent2>
        <a:srgbClr val="DF702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37908</TotalTime>
  <Words>516</Words>
  <Application>Microsoft Office PowerPoint</Application>
  <PresentationFormat>On-screen Show (4:3)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9</vt:i4>
      </vt:variant>
      <vt:variant>
        <vt:lpstr>Slide Titles</vt:lpstr>
      </vt:variant>
      <vt:variant>
        <vt:i4>7</vt:i4>
      </vt:variant>
    </vt:vector>
  </HeadingPairs>
  <TitlesOfParts>
    <vt:vector size="21" baseType="lpstr">
      <vt:lpstr>Arial</vt:lpstr>
      <vt:lpstr>Calibri</vt:lpstr>
      <vt:lpstr>Century Gothic</vt:lpstr>
      <vt:lpstr>Georgia</vt:lpstr>
      <vt:lpstr>Times New Roman</vt:lpstr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Presentation</vt:lpstr>
      <vt:lpstr>Description</vt:lpstr>
      <vt:lpstr>Core Features</vt:lpstr>
      <vt:lpstr>Extra Features</vt:lpstr>
      <vt:lpstr>Improvements to current systems.</vt:lpstr>
      <vt:lpstr>SWOT</vt:lpstr>
      <vt:lpstr>PowerPoint Presentation</vt:lpstr>
    </vt:vector>
  </TitlesOfParts>
  <Company>Stevens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jamie</cp:lastModifiedBy>
  <cp:revision>968</cp:revision>
  <cp:lastPrinted>2016-08-09T14:57:31Z</cp:lastPrinted>
  <dcterms:created xsi:type="dcterms:W3CDTF">2013-11-01T14:42:31Z</dcterms:created>
  <dcterms:modified xsi:type="dcterms:W3CDTF">2022-04-02T22:20:33Z</dcterms:modified>
</cp:coreProperties>
</file>